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2" r:id="rId4"/>
    <p:sldId id="271" r:id="rId5"/>
    <p:sldId id="379" r:id="rId6"/>
    <p:sldId id="390" r:id="rId7"/>
    <p:sldId id="268" r:id="rId8"/>
    <p:sldId id="378" r:id="rId9"/>
    <p:sldId id="393" r:id="rId10"/>
    <p:sldId id="404" r:id="rId11"/>
    <p:sldId id="403" r:id="rId12"/>
    <p:sldId id="394" r:id="rId13"/>
    <p:sldId id="397" r:id="rId14"/>
    <p:sldId id="400" r:id="rId15"/>
    <p:sldId id="395" r:id="rId16"/>
    <p:sldId id="396" r:id="rId17"/>
    <p:sldId id="398" r:id="rId18"/>
    <p:sldId id="399" r:id="rId19"/>
    <p:sldId id="392" r:id="rId20"/>
    <p:sldId id="401" r:id="rId21"/>
    <p:sldId id="402" r:id="rId22"/>
    <p:sldId id="406" r:id="rId23"/>
    <p:sldId id="4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0C75-5187-42DB-AEE9-D665CEEB6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BF0D1-09C1-4AAC-99CA-53876B0A4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0818-9E10-410B-91EF-C7E13C7E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2EF90-A91F-4B05-B26A-FF20F732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75C65-3C13-4412-B519-6B349B528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8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45DE-4E2D-4F23-BD8C-39DCDBFC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81C304-C577-451E-B3D0-E96E31CDE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6E04F-59E9-446F-9132-F66466C4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4BAB5-CFD5-4E05-95E6-DACC060B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B9521-EF22-4532-AE4C-CB2BD680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B5F3A-17D1-4A2F-8413-D919525CF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65CAD-0D0D-497D-A140-48D4F2E50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97B99-BBC7-4E79-B695-2583481B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952A9-C18A-4EB4-A305-A8CDD969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082A3-4798-4D08-A8B1-59B54A0E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997233" y="300033"/>
            <a:ext cx="81872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997233" y="1817537"/>
            <a:ext cx="4212000" cy="481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✘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5462797" y="1817537"/>
            <a:ext cx="4212000" cy="481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✘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9923870" y="-121539"/>
            <a:ext cx="2395052" cy="7107432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1133967" y="1375233"/>
            <a:ext cx="80504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120825" y="629698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13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D3C4-EAF4-4763-B085-5B5E08F5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EA93-FEC0-4A79-8912-40A623DB1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46639-F52F-4DBF-A86A-1098B1A0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06BBC-3690-48D6-8C19-5F3AD459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5F89D-7D7A-4249-BCE8-BA813596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25233-B67C-489C-A118-3F968DF7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1C4A1-80A5-423C-95EF-13CE9D00A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003DE-E5B4-48D2-8B9B-7B2954CB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E6329-DCF2-4FFC-8FE7-B2C969B6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31207-6511-4FD8-86DE-945FAB04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7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3017-E687-4CFE-A74D-7F90E70C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DB03-77BA-4B64-8FB6-FA4340E67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4871B-5522-4829-B1F8-A3454767C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A9E60-8F62-47C6-9690-0E5F785D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F9EB4-DB8A-48CF-808B-637343C8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E46E0-0C00-4A14-BF59-986CD8B4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2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3004-462D-4366-BE27-2615B553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963DC-60C5-4E6D-BA23-C3E8DF188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545DF-2C85-48D9-BE30-EC9436900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0FF75-9603-413E-AE97-267637A15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277C6-9A22-4BBD-820E-6F8C5A767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4C4617-30A9-486F-A70F-E5B8D70F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C0A1D-E131-4C0D-B92A-6FA0EADA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FF615-1ADE-4A39-98B1-620794A8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8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ECD5-79C8-40A4-990A-FCC11F3E3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96702-741D-46BC-A849-C8C79C5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DB762-FCF2-45F5-B32E-5463C364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A7F4-44AE-40A2-97C3-FDD17381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4E0EF4-07F8-4848-B78A-2AF2BA0F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E77EB-A195-48C2-A516-A3E2B5A4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92FFC-2860-4FA9-A394-2627EACBC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7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CF4A-387C-4F80-BC9E-CF58A508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E25CD-B80D-4346-85A1-DD4F3D31F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DCF02-9A80-4275-BA8C-2B2F17B74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47096-5C91-402C-8B76-DAE1A29A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09699-C5BD-4B22-99AD-EE79CC3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5C51D-DCD5-4C5E-B495-8DAC1BFD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3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746A-E161-419A-A794-4593E337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19B8D-3E01-4C67-A939-7B6318CBD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28941-A055-4192-B6A4-E8906CC53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718FB-DD40-4286-9D50-D74D86026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8C311-43F8-456B-AD00-2BF927A7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59C5E-B024-445E-BBC7-EFAE67E9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4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FEAF8-A202-4902-A2BC-2CD9820C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37206-6C78-4DDC-B15A-C5A05865E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05CBD-2B64-4E91-A813-E88F692EC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E0402-691F-4983-BC38-D693865541A9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C279-9D52-4B6F-BC3D-3779C3894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86ECC-6C0A-4BBE-9211-55ECAE55E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440B8-BD8C-41D9-80A6-9B0D9451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7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am01.safelinks.protection.outlook.com/?url=https%3A%2F%2Fwww.wearecentralpa.com%2Fnews%2Flocal-news%2Fcentre-ymca-feeding-over-1000-kids-free-hot-meals%2F&amp;data=02%7C01%7Cami107%40psu.edu%7C4248f0b34d9f45b1ad0908d828f0092b%7C7cf48d453ddb4389a9c1c115526eb52e%7C0%7C0%7C637304358715286995&amp;sdata=7jmXNd%2F7JB0BDlMguqBXrh2U3GWfMzzqcPdFM9%2B%2Fe8w%3D&amp;reserved=0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learningathomepa.org/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EDE34C-5015-4E22-A81A-E9754EF80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3040" r="19424" b="70058"/>
          <a:stretch/>
        </p:blipFill>
        <p:spPr>
          <a:xfrm>
            <a:off x="1652337" y="525379"/>
            <a:ext cx="9140094" cy="290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28682-5F3D-4639-985C-0C5AC4DF5FD9}"/>
              </a:ext>
            </a:extLst>
          </p:cNvPr>
          <p:cNvSpPr txBox="1"/>
          <p:nvPr/>
        </p:nvSpPr>
        <p:spPr>
          <a:xfrm>
            <a:off x="3292748" y="3674507"/>
            <a:ext cx="5859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collaboration of seven public television stations with the Pennsylvania Department of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8637B-2B98-418F-A217-8A41BEADA12E}"/>
              </a:ext>
            </a:extLst>
          </p:cNvPr>
          <p:cNvSpPr txBox="1"/>
          <p:nvPr/>
        </p:nvSpPr>
        <p:spPr>
          <a:xfrm>
            <a:off x="3559502" y="5461689"/>
            <a:ext cx="5859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One: April 10 – June 30, 2020</a:t>
            </a:r>
          </a:p>
          <a:p>
            <a:pPr algn="ctr"/>
            <a:r>
              <a:rPr lang="en-US" sz="2400" dirty="0"/>
              <a:t>Phase Two:  July 1, 2020 – September 6, 2020</a:t>
            </a:r>
          </a:p>
          <a:p>
            <a:pPr algn="ctr"/>
            <a:r>
              <a:rPr lang="en-US" sz="2400" dirty="0"/>
              <a:t>Phase Three:  Starting September 7</a:t>
            </a:r>
          </a:p>
        </p:txBody>
      </p:sp>
    </p:spTree>
    <p:extLst>
      <p:ext uri="{BB962C8B-B14F-4D97-AF65-F5344CB8AC3E}">
        <p14:creationId xmlns:p14="http://schemas.microsoft.com/office/powerpoint/2010/main" val="13737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usic with Melanie">
            <a:extLst>
              <a:ext uri="{FF2B5EF4-FFF2-40B4-BE49-F238E27FC236}">
                <a16:creationId xmlns:a16="http://schemas.microsoft.com/office/drawing/2014/main" id="{A71AD2BB-731E-45EF-9F26-79910B1D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4" y="172383"/>
            <a:ext cx="5063344" cy="284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arolyn walking the 1000 steps trail">
            <a:extLst>
              <a:ext uri="{FF2B5EF4-FFF2-40B4-BE49-F238E27FC236}">
                <a16:creationId xmlns:a16="http://schemas.microsoft.com/office/drawing/2014/main" id="{2B8B48F9-D418-4EC8-B024-8452DC9B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384"/>
            <a:ext cx="5063344" cy="284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aura">
            <a:extLst>
              <a:ext uri="{FF2B5EF4-FFF2-40B4-BE49-F238E27FC236}">
                <a16:creationId xmlns:a16="http://schemas.microsoft.com/office/drawing/2014/main" id="{F8D75C78-CC9C-4CA3-BD64-6DD84206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9" y="3428999"/>
            <a:ext cx="5276539" cy="29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irtual Camp with Kate">
            <a:extLst>
              <a:ext uri="{FF2B5EF4-FFF2-40B4-BE49-F238E27FC236}">
                <a16:creationId xmlns:a16="http://schemas.microsoft.com/office/drawing/2014/main" id="{A0AD7242-A173-4499-B07F-C5402E7B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805" y="3429000"/>
            <a:ext cx="5276539" cy="29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61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A29AA-BC39-417A-93BA-AE7FFC73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Grab &amp; Go Bags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F7FA4-CDC1-4857-BD0B-0A3D1A8D2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Funding from </a:t>
            </a:r>
            <a:r>
              <a:rPr lang="en-US" dirty="0" err="1"/>
              <a:t>from</a:t>
            </a:r>
            <a:r>
              <a:rPr lang="en-US" dirty="0"/>
              <a:t> PDE Learning at Home grant</a:t>
            </a:r>
          </a:p>
          <a:p>
            <a:r>
              <a:rPr lang="en-US" dirty="0"/>
              <a:t>Purchased string bags &amp; school supplies to stuff 3600 bags</a:t>
            </a:r>
          </a:p>
          <a:p>
            <a:r>
              <a:rPr lang="en-US" dirty="0"/>
              <a:t>18 items per bag from crayons, markers &amp; scissors to PBS book, sketch pad and journal</a:t>
            </a:r>
          </a:p>
          <a:p>
            <a:r>
              <a:rPr lang="en-US" dirty="0"/>
              <a:t>Stuffed using staff and volunteers over 2 ½ days</a:t>
            </a:r>
          </a:p>
          <a:p>
            <a:r>
              <a:rPr lang="en-US" dirty="0"/>
              <a:t>Delivered to students 10 and under through Summer lunch program at State College Area SD, Altoona SD, Tyrone SD and YMCA Anti-Hunger Program</a:t>
            </a:r>
          </a:p>
        </p:txBody>
      </p:sp>
    </p:spTree>
    <p:extLst>
      <p:ext uri="{BB962C8B-B14F-4D97-AF65-F5344CB8AC3E}">
        <p14:creationId xmlns:p14="http://schemas.microsoft.com/office/powerpoint/2010/main" val="356533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469310D-D161-4402-9DAD-B89052F4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12192000" cy="48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6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20A2DA1-F0D9-4F55-932A-99803696F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56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081340C-2339-443A-9002-9E5971D4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59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C0F63F7-5435-49F5-BB3E-2CADD313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3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F11F492-AA7E-4843-B306-103490E6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61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311F588-41DD-4AF2-B671-590F9D06E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70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4C4EB42-55E9-41CC-9E5E-8D193B03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47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DC3CE3-6A5E-4DC2-A169-EBA5DB4A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9" y="704850"/>
            <a:ext cx="5816177" cy="435921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04FF14-B9E0-4D28-9A8A-4396541E61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37550" y="704850"/>
            <a:ext cx="5802553" cy="43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27CB3-6390-4636-88F5-9C8290EA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WPSU </a:t>
            </a:r>
            <a:r>
              <a:rPr lang="en-US" b="1" dirty="0">
                <a:solidFill>
                  <a:schemeClr val="accent1"/>
                </a:solidFill>
              </a:rPr>
              <a:t>Learning at Home </a:t>
            </a:r>
            <a:r>
              <a:rPr lang="en-US" dirty="0">
                <a:solidFill>
                  <a:schemeClr val="accent1"/>
                </a:solidFill>
              </a:rPr>
              <a:t>Components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3F21D-C372-4FEC-98ED-390FE86B8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355" y="320039"/>
            <a:ext cx="7113080" cy="61301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 WPSU Learning at Home initiative has three components:</a:t>
            </a:r>
          </a:p>
          <a:p>
            <a:r>
              <a:rPr lang="en-US" sz="2000" dirty="0"/>
              <a:t>Television programming blocks</a:t>
            </a:r>
          </a:p>
          <a:p>
            <a:pPr lvl="1"/>
            <a:r>
              <a:rPr lang="en-US" sz="2000" dirty="0"/>
              <a:t>Organized by subject and grade level.</a:t>
            </a:r>
          </a:p>
          <a:p>
            <a:pPr lvl="1"/>
            <a:r>
              <a:rPr lang="en-US" sz="2000" b="1" dirty="0"/>
              <a:t>HD Channel: </a:t>
            </a:r>
            <a:r>
              <a:rPr lang="en-US" sz="2000" dirty="0"/>
              <a:t>6:00 am – 12:00 p.m., pre-K to grade 3</a:t>
            </a:r>
          </a:p>
          <a:p>
            <a:pPr lvl="1"/>
            <a:r>
              <a:rPr lang="en-US" sz="2000" b="1" dirty="0"/>
              <a:t>HD Channel: </a:t>
            </a:r>
            <a:r>
              <a:rPr lang="en-US" sz="2000" dirty="0"/>
              <a:t>noon–6:00 p.m., grades 4 through 12</a:t>
            </a:r>
          </a:p>
          <a:p>
            <a:pPr lvl="1"/>
            <a:r>
              <a:rPr lang="en-US" sz="2000" b="1" dirty="0"/>
              <a:t>WPSU World Channel, </a:t>
            </a:r>
            <a:r>
              <a:rPr lang="en-US" sz="2000" dirty="0"/>
              <a:t>noon- 5:00 p.m. grades 6 through 12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At-home lessons and activities</a:t>
            </a:r>
          </a:p>
          <a:p>
            <a:pPr lvl="1"/>
            <a:r>
              <a:rPr lang="en-US" sz="2000" dirty="0"/>
              <a:t>Coordinated with weekly programs</a:t>
            </a:r>
          </a:p>
          <a:p>
            <a:pPr lvl="1"/>
            <a:r>
              <a:rPr lang="en-US" sz="2000" dirty="0"/>
              <a:t>Relying heavily on pbslearningmedia.org content library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WPSU Education Website</a:t>
            </a:r>
          </a:p>
          <a:p>
            <a:pPr lvl="1"/>
            <a:r>
              <a:rPr lang="en-US" sz="2000" dirty="0"/>
              <a:t>Portal to PBS </a:t>
            </a:r>
            <a:r>
              <a:rPr lang="en-US" sz="2000" dirty="0" err="1"/>
              <a:t>LearningMedia</a:t>
            </a:r>
            <a:r>
              <a:rPr lang="en-US" sz="2000" dirty="0"/>
              <a:t>™, PBS Parents, and other resources</a:t>
            </a:r>
          </a:p>
          <a:p>
            <a:pPr lvl="1"/>
            <a:r>
              <a:rPr lang="en-US" sz="2000" dirty="0"/>
              <a:t>Sections for parents, and caregivers, and educators</a:t>
            </a:r>
          </a:p>
          <a:p>
            <a:pPr marL="457200" lvl="1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13691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521D-F7A1-48B2-8A65-470599F42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Mountaintop Elementary School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6F609-7DDC-4D0E-888A-DE37995A6C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64051"/>
            <a:ext cx="5181600" cy="3883604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B413AFBF-63F4-48D2-84E2-C89FAB11D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4933"/>
            <a:ext cx="5181600" cy="38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64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DD07BD-490A-4B6C-8800-E4B97548A527}"/>
              </a:ext>
            </a:extLst>
          </p:cNvPr>
          <p:cNvSpPr/>
          <p:nvPr/>
        </p:nvSpPr>
        <p:spPr>
          <a:xfrm>
            <a:off x="628649" y="491341"/>
            <a:ext cx="107061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Mountaintop Elementary in Snowshoe, PA</a:t>
            </a:r>
          </a:p>
          <a:p>
            <a:pPr fontAlgn="base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(Pictured L-R)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Scott Graham, Superintendent, Bald Eagle Area School District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Cynthia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Kunes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Field Representative, Rep. Glenn "GT" Thompson (15th US Congressional District)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Scott Mitchell, President/CEO,  YMCA of Centre County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Mel Curtis, Director, Anti-Hunger Program, YMCA of Centre County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Matthew Wise, District Representative, Senator Jake Corman (PA-34th)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Mark Long, District Representative, Rep. Kerry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Benninghoff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(PA-171st)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Ernest Greene, District Representative, Rep. Stephanie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Borowicz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(PA - 76th)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WTAJ:  </a:t>
            </a:r>
            <a:r>
              <a:rPr lang="en-US" sz="2000" dirty="0"/>
              <a:t>Live at Noon and aired several stories through their evening newscasts as well.</a:t>
            </a:r>
          </a:p>
          <a:p>
            <a:pPr fontAlgn="base"/>
            <a:br>
              <a:rPr lang="en-US" sz="2000" dirty="0"/>
            </a:br>
            <a:r>
              <a:rPr lang="en-US" sz="2000" dirty="0">
                <a:hlinkClick r:id="rId2" tooltip="Original URL: https://www.wearecentralpa.com/news/local-news/centre-ymca-feeding-over-1000-kids-free-hot-meals/. Click or tap if you trust this link."/>
              </a:rPr>
              <a:t>https://www.wearecentralpa.com/news/local-news/centre-ymca-feeding-over-1000-kids-free-hot-meals/</a:t>
            </a:r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90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9882-2BA5-4B1E-BE12-247B3F04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Offline Partnership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1EEA7-9B3E-40A6-9F2D-D64BF3F2DE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$50,000 grant from PDE</a:t>
            </a:r>
          </a:p>
          <a:p>
            <a:r>
              <a:rPr lang="en-US" dirty="0"/>
              <a:t>Work with IU’s 8,9,10</a:t>
            </a:r>
          </a:p>
          <a:p>
            <a:r>
              <a:rPr lang="en-US" dirty="0"/>
              <a:t>Purchase and load 450 Raspberry Pi devices with STEM and PBS Learning Media material</a:t>
            </a:r>
          </a:p>
          <a:p>
            <a:r>
              <a:rPr lang="en-US" dirty="0"/>
              <a:t>Delivery to offline students</a:t>
            </a:r>
          </a:p>
        </p:txBody>
      </p:sp>
      <p:pic>
        <p:nvPicPr>
          <p:cNvPr id="9222" name="Picture 6" descr="Teach, Learn, and Make with Raspberry Pi – Raspberry Pi">
            <a:extLst>
              <a:ext uri="{FF2B5EF4-FFF2-40B4-BE49-F238E27FC236}">
                <a16:creationId xmlns:a16="http://schemas.microsoft.com/office/drawing/2014/main" id="{CE4D4EE5-70C1-41DC-A939-15116B622B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344"/>
            <a:ext cx="5181600" cy="34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8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DB61-7BEB-4C50-907F-8CFE924D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Fall Learning at Home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5157D-8377-44C0-8BAD-0946EC152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hours of educational children’s programming, consistent across the state</a:t>
            </a:r>
          </a:p>
          <a:p>
            <a:r>
              <a:rPr lang="en-US" dirty="0"/>
              <a:t>1 hour of regional programming</a:t>
            </a:r>
          </a:p>
          <a:p>
            <a:r>
              <a:rPr lang="en-US" dirty="0"/>
              <a:t>Color-coded schedules and linked activities</a:t>
            </a:r>
          </a:p>
          <a:p>
            <a:r>
              <a:rPr lang="en-US" dirty="0"/>
              <a:t>Learning at Home newsletter and social media posts</a:t>
            </a:r>
          </a:p>
          <a:p>
            <a:r>
              <a:rPr lang="en-US" dirty="0"/>
              <a:t>Potential hiring of Education Consultant by PA PBS collaborative</a:t>
            </a:r>
          </a:p>
          <a:p>
            <a:r>
              <a:rPr lang="en-US" dirty="0"/>
              <a:t>Promotion of PBS programming &amp; PBS Learning Media assets</a:t>
            </a:r>
          </a:p>
        </p:txBody>
      </p:sp>
    </p:spTree>
    <p:extLst>
      <p:ext uri="{BB962C8B-B14F-4D97-AF65-F5344CB8AC3E}">
        <p14:creationId xmlns:p14="http://schemas.microsoft.com/office/powerpoint/2010/main" val="43549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F4ED1-F25E-4792-81B5-5652BA14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2" y="0"/>
            <a:ext cx="5766318" cy="68580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9FB5866-759A-4B6B-9497-4E4BA2A03C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4799" y="152715"/>
            <a:ext cx="5309911" cy="670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6F48599-3511-4AC4-8854-C366DB317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1" t="5376" r="10609" b="12365"/>
          <a:stretch/>
        </p:blipFill>
        <p:spPr>
          <a:xfrm>
            <a:off x="6894653" y="236202"/>
            <a:ext cx="4798923" cy="6461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7A5AC-8F53-47C7-9E58-1112AA5BA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1" y="565290"/>
            <a:ext cx="5903089" cy="59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0375E6-C960-408F-8446-BA6262D35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52" y="241305"/>
            <a:ext cx="9796243" cy="63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3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FDF87A-0050-134C-9FA5-D32517F586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54051-C27E-8C41-9D17-79935C3A1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832" y="469811"/>
            <a:ext cx="7718336" cy="591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79C4-C2CB-4369-9805-8966042F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494466"/>
            <a:ext cx="3322317" cy="11281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Marketing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BDC2C-216C-4D8B-A575-03F03482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06382"/>
            <a:ext cx="3780171" cy="9554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 / SOCIAL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6A8AF21-7C38-4550-90E7-CDA26F829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989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CF6AB-7C98-4611-8E41-00DB4AFAE3A4}"/>
              </a:ext>
            </a:extLst>
          </p:cNvPr>
          <p:cNvSpPr txBox="1"/>
          <p:nvPr/>
        </p:nvSpPr>
        <p:spPr>
          <a:xfrm>
            <a:off x="4163565" y="474345"/>
            <a:ext cx="76820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Update website weekly with new schedules and activity list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WPSU Weekly Learning at Home Newsletter email – sent to WPSU KIDS and Families List. 1,020 subscribers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PDF one sheet distributed by Carolyn and Kate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Weekly Facebook posts, driving traffic to WPSU Learning Families Group and wpsu.org/learn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Daily Facebook posts on WPSU Learning Families Group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Weekly Instagram posts featuring one of the programs or grade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5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6DAB-2A8F-4178-BFEB-82F4B175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b="1" dirty="0">
                <a:latin typeface="Calisto MT" panose="02040603050505030304" pitchFamily="18" charset="0"/>
              </a:rPr>
              <a:t>WPSU - Learning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C1BC7-6C51-4975-BE38-7E2BB2918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1817537"/>
            <a:ext cx="6156959" cy="4814400"/>
          </a:xfrm>
        </p:spPr>
        <p:txBody>
          <a:bodyPr spcFirstLastPara="1" vert="horz" wrap="square" lIns="91440" tIns="45720" rIns="91440" bIns="45720" rtlCol="0" anchor="t" anchorCtr="0">
            <a:normAutofit/>
          </a:bodyPr>
          <a:lstStyle/>
          <a:p>
            <a:pPr marL="84665" indent="0">
              <a:buNone/>
            </a:pPr>
            <a:r>
              <a:rPr lang="en-US" sz="2133" dirty="0">
                <a:latin typeface="Calisto MT" panose="02040603050505030304" pitchFamily="18" charset="0"/>
                <a:cs typeface="Calibri"/>
              </a:rPr>
              <a:t>Pennsylvania PBS partnership with PA Department of Education</a:t>
            </a:r>
          </a:p>
          <a:p>
            <a:pPr marL="84665" indent="0">
              <a:buNone/>
            </a:pPr>
            <a:r>
              <a:rPr lang="en-US" sz="2133" dirty="0">
                <a:latin typeface="Calisto MT" panose="02040603050505030304" pitchFamily="18" charset="0"/>
                <a:cs typeface="Calibri"/>
              </a:rPr>
              <a:t> (</a:t>
            </a:r>
            <a:r>
              <a:rPr lang="en-US" sz="2133" dirty="0">
                <a:latin typeface="Calisto MT" panose="02040603050505030304" pitchFamily="18" charset="0"/>
                <a:hlinkClick r:id="rId2"/>
              </a:rPr>
              <a:t>https://learningathomepa.org/</a:t>
            </a:r>
            <a:r>
              <a:rPr lang="en-US" sz="2133" dirty="0">
                <a:latin typeface="Calisto MT" panose="02040603050505030304" pitchFamily="18" charset="0"/>
              </a:rPr>
              <a:t>)</a:t>
            </a:r>
            <a:endParaRPr lang="en-US" sz="2133" dirty="0">
              <a:latin typeface="Calisto MT" panose="02040603050505030304" pitchFamily="18" charset="0"/>
              <a:cs typeface="Calibri"/>
            </a:endParaRPr>
          </a:p>
          <a:p>
            <a:pPr marL="84665" indent="0">
              <a:buNone/>
            </a:pPr>
            <a:r>
              <a:rPr lang="en-US" sz="2133" dirty="0">
                <a:latin typeface="Calisto MT" panose="02040603050505030304" pitchFamily="18" charset="0"/>
                <a:cs typeface="Calibri"/>
              </a:rPr>
              <a:t>Connections with:</a:t>
            </a:r>
            <a:br>
              <a:rPr lang="en-US" sz="2133" dirty="0">
                <a:latin typeface="Calisto MT" panose="02040603050505030304" pitchFamily="18" charset="0"/>
                <a:cs typeface="Calibri"/>
              </a:rPr>
            </a:br>
            <a:endParaRPr lang="en-US" sz="2133" dirty="0">
              <a:latin typeface="Calisto MT" panose="02040603050505030304" pitchFamily="18" charset="0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latin typeface="Calisto MT" panose="02040603050505030304" pitchFamily="18" charset="0"/>
                <a:cs typeface="Calibri"/>
              </a:rPr>
              <a:t>Intermediate Units 8, 9, 10, and 11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latin typeface="Calisto MT" panose="02040603050505030304" pitchFamily="18" charset="0"/>
                <a:cs typeface="Calibri"/>
              </a:rPr>
              <a:t>STEM Ecosystem &amp; PA Keys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latin typeface="Calisto MT" panose="02040603050505030304" pitchFamily="18" charset="0"/>
                <a:cs typeface="Calibri"/>
              </a:rPr>
              <a:t>Weekly meetings with PDE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latin typeface="Calisto MT" panose="02040603050505030304" pitchFamily="18" charset="0"/>
              </a:rPr>
              <a:t>Bi-weekly meeting with Education units at seven PBS stations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latin typeface="Calisto MT" panose="02040603050505030304" pitchFamily="18" charset="0"/>
              </a:rPr>
              <a:t>Grant funding – LAH Initiatives &amp; Offline Families Partnership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6765F8-CCC0-42E0-A526-02977834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36" y="424815"/>
            <a:ext cx="5146184" cy="58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9317-12E0-45B4-9DAB-00055D46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Virtual Summer Camp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2C704-FE50-4AF8-8641-E078EFB18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55" y="0"/>
            <a:ext cx="1013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15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71029C3C4BC4C875333FF9E42CAF6" ma:contentTypeVersion="9" ma:contentTypeDescription="Create a new document." ma:contentTypeScope="" ma:versionID="420c775dbc45df8df28cbcbf63632dc6">
  <xsd:schema xmlns:xsd="http://www.w3.org/2001/XMLSchema" xmlns:xs="http://www.w3.org/2001/XMLSchema" xmlns:p="http://schemas.microsoft.com/office/2006/metadata/properties" xmlns:ns2="fcab1b44-db5c-49e5-a3ac-1070d5977425" targetNamespace="http://schemas.microsoft.com/office/2006/metadata/properties" ma:root="true" ma:fieldsID="b41286f4688d65b4c02cc07f4e47302a" ns2:_="">
    <xsd:import namespace="fcab1b44-db5c-49e5-a3ac-1070d59774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b1b44-db5c-49e5-a3ac-1070d5977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A4664E-AB25-4584-8FE3-1F8658F8996D}"/>
</file>

<file path=customXml/itemProps2.xml><?xml version="1.0" encoding="utf-8"?>
<ds:datastoreItem xmlns:ds="http://schemas.openxmlformats.org/officeDocument/2006/customXml" ds:itemID="{683D4743-2293-4FDC-834C-2C2FEC38D1AE}"/>
</file>

<file path=customXml/itemProps3.xml><?xml version="1.0" encoding="utf-8"?>
<ds:datastoreItem xmlns:ds="http://schemas.openxmlformats.org/officeDocument/2006/customXml" ds:itemID="{5304E4D4-1EB3-4D16-A2FA-A2D04EA255B9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762</TotalTime>
  <Words>418</Words>
  <Application>Microsoft Office PowerPoint</Application>
  <PresentationFormat>Widescreen</PresentationFormat>
  <Paragraphs>74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Calisto MT</vt:lpstr>
      <vt:lpstr>Office Theme</vt:lpstr>
      <vt:lpstr>PowerPoint Presentation</vt:lpstr>
      <vt:lpstr>WPSU Learning at Home Components </vt:lpstr>
      <vt:lpstr>PowerPoint Presentation</vt:lpstr>
      <vt:lpstr>PowerPoint Presentation</vt:lpstr>
      <vt:lpstr>PowerPoint Presentation</vt:lpstr>
      <vt:lpstr>PowerPoint Presentation</vt:lpstr>
      <vt:lpstr>Marketing Communications</vt:lpstr>
      <vt:lpstr>WPSU - Learning at Home</vt:lpstr>
      <vt:lpstr>Virtual Summer Camp</vt:lpstr>
      <vt:lpstr>PowerPoint Presentation</vt:lpstr>
      <vt:lpstr>Grab &amp; Go Bags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Mountaintop Elementary School</vt:lpstr>
      <vt:lpstr>PowerPoint Presentation</vt:lpstr>
      <vt:lpstr>Offline Partnership Grant</vt:lpstr>
      <vt:lpstr>Fall Learning at Home Initiatives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Irvin, Toni</dc:creator>
  <cp:lastModifiedBy>Irvin, Toni</cp:lastModifiedBy>
  <cp:revision>15</cp:revision>
  <dcterms:created xsi:type="dcterms:W3CDTF">2020-08-11T02:46:37Z</dcterms:created>
  <dcterms:modified xsi:type="dcterms:W3CDTF">2020-08-11T15:29:28Z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0x010100DEE71029C3C4BC4C875333FF9E42CAF6</vt:lpwstr>
  </property>
</Properties>
</file>